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32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249A6-5842-4057-AEC6-3CC09E5DC875}" type="datetimeFigureOut">
              <a:rPr lang="en-NZ" smtClean="0"/>
              <a:t>24/11/2017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F0F82A-AE68-451D-AAD2-BA1FA27A19E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38901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A464B-EA26-4439-B91D-3EC4B0F91488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51956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A464B-EA26-4439-B91D-3EC4B0F91488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53045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A464B-EA26-4439-B91D-3EC4B0F91488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65164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7C33-5317-42A2-9C66-E1F19CBC7BB0}" type="datetimeFigureOut">
              <a:rPr lang="en-NZ" smtClean="0"/>
              <a:t>24/11/2017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41F4-62C5-4ACA-BFBD-5566F3CC829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956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7C33-5317-42A2-9C66-E1F19CBC7BB0}" type="datetimeFigureOut">
              <a:rPr lang="en-NZ" smtClean="0"/>
              <a:t>24/11/2017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41F4-62C5-4ACA-BFBD-5566F3CC829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00528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7C33-5317-42A2-9C66-E1F19CBC7BB0}" type="datetimeFigureOut">
              <a:rPr lang="en-NZ" smtClean="0"/>
              <a:t>24/11/2017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41F4-62C5-4ACA-BFBD-5566F3CC829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23549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7C33-5317-42A2-9C66-E1F19CBC7BB0}" type="datetimeFigureOut">
              <a:rPr lang="en-NZ" smtClean="0"/>
              <a:t>24/11/2017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41F4-62C5-4ACA-BFBD-5566F3CC829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10402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7C33-5317-42A2-9C66-E1F19CBC7BB0}" type="datetimeFigureOut">
              <a:rPr lang="en-NZ" smtClean="0"/>
              <a:t>24/11/2017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41F4-62C5-4ACA-BFBD-5566F3CC829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05111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7C33-5317-42A2-9C66-E1F19CBC7BB0}" type="datetimeFigureOut">
              <a:rPr lang="en-NZ" smtClean="0"/>
              <a:t>24/11/2017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41F4-62C5-4ACA-BFBD-5566F3CC829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5426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7C33-5317-42A2-9C66-E1F19CBC7BB0}" type="datetimeFigureOut">
              <a:rPr lang="en-NZ" smtClean="0"/>
              <a:t>24/11/2017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41F4-62C5-4ACA-BFBD-5566F3CC829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0690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7C33-5317-42A2-9C66-E1F19CBC7BB0}" type="datetimeFigureOut">
              <a:rPr lang="en-NZ" smtClean="0"/>
              <a:t>24/11/2017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41F4-62C5-4ACA-BFBD-5566F3CC829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0794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7C33-5317-42A2-9C66-E1F19CBC7BB0}" type="datetimeFigureOut">
              <a:rPr lang="en-NZ" smtClean="0"/>
              <a:t>24/11/2017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41F4-62C5-4ACA-BFBD-5566F3CC829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6465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7C33-5317-42A2-9C66-E1F19CBC7BB0}" type="datetimeFigureOut">
              <a:rPr lang="en-NZ" smtClean="0"/>
              <a:t>24/11/2017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41F4-62C5-4ACA-BFBD-5566F3CC829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45693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7C33-5317-42A2-9C66-E1F19CBC7BB0}" type="datetimeFigureOut">
              <a:rPr lang="en-NZ" smtClean="0"/>
              <a:t>24/11/2017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41F4-62C5-4ACA-BFBD-5566F3CC829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53737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77C33-5317-42A2-9C66-E1F19CBC7BB0}" type="datetimeFigureOut">
              <a:rPr lang="en-NZ" smtClean="0"/>
              <a:t>24/11/2017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C41F4-62C5-4ACA-BFBD-5566F3CC829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97549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031122" y="2265952"/>
            <a:ext cx="96208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Back to the </a:t>
            </a: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Future: The Next 50 Years</a:t>
            </a:r>
            <a:endParaRPr lang="en-N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A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  <a:r>
              <a:rPr lang="en-AU" sz="16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A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International Conference </a:t>
            </a:r>
            <a:r>
              <a:rPr lang="en-A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of the Architectural Science Association (</a:t>
            </a:r>
            <a:r>
              <a:rPr lang="en-A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ANZAScA</a:t>
            </a:r>
            <a:r>
              <a:rPr lang="en-A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en-A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29 November – 2 December 2017</a:t>
            </a:r>
            <a:endParaRPr lang="en-N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47515" y="3916473"/>
            <a:ext cx="2988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Presenter Name</a:t>
            </a:r>
          </a:p>
          <a:p>
            <a:pPr algn="ctr"/>
            <a:endParaRPr lang="en-N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Shape 58" descr="VUW_Logo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859332" y="5928023"/>
            <a:ext cx="2020780" cy="675417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55" y="6028660"/>
            <a:ext cx="2807240" cy="474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76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1459" y="0"/>
            <a:ext cx="45719" cy="60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4" name="TextBox 23"/>
          <p:cNvSpPr txBox="1"/>
          <p:nvPr/>
        </p:nvSpPr>
        <p:spPr>
          <a:xfrm>
            <a:off x="341459" y="374589"/>
            <a:ext cx="12402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Context</a:t>
            </a:r>
            <a:endParaRPr lang="en-N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595827" y="6512369"/>
            <a:ext cx="6469252" cy="106178"/>
            <a:chOff x="387178" y="6616355"/>
            <a:chExt cx="6469252" cy="106178"/>
          </a:xfrm>
        </p:grpSpPr>
        <p:sp>
          <p:nvSpPr>
            <p:cNvPr id="2" name="Oval 1"/>
            <p:cNvSpPr/>
            <p:nvPr/>
          </p:nvSpPr>
          <p:spPr>
            <a:xfrm>
              <a:off x="387178" y="6627111"/>
              <a:ext cx="95422" cy="954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5" name="Oval 14"/>
            <p:cNvSpPr/>
            <p:nvPr/>
          </p:nvSpPr>
          <p:spPr>
            <a:xfrm>
              <a:off x="666578" y="6627111"/>
              <a:ext cx="95422" cy="9542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6" name="Oval 15"/>
            <p:cNvSpPr/>
            <p:nvPr/>
          </p:nvSpPr>
          <p:spPr>
            <a:xfrm>
              <a:off x="940600" y="6627111"/>
              <a:ext cx="95422" cy="954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7" name="Oval 16"/>
            <p:cNvSpPr/>
            <p:nvPr/>
          </p:nvSpPr>
          <p:spPr>
            <a:xfrm>
              <a:off x="1210984" y="6627111"/>
              <a:ext cx="95422" cy="954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8" name="Oval 17"/>
            <p:cNvSpPr/>
            <p:nvPr/>
          </p:nvSpPr>
          <p:spPr>
            <a:xfrm>
              <a:off x="1478530" y="6621733"/>
              <a:ext cx="95422" cy="954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0" name="Oval 19"/>
            <p:cNvSpPr/>
            <p:nvPr/>
          </p:nvSpPr>
          <p:spPr>
            <a:xfrm>
              <a:off x="1752552" y="6621733"/>
              <a:ext cx="95422" cy="954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1" name="Oval 20"/>
            <p:cNvSpPr/>
            <p:nvPr/>
          </p:nvSpPr>
          <p:spPr>
            <a:xfrm>
              <a:off x="2016460" y="6621733"/>
              <a:ext cx="95422" cy="954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2" name="Oval 21"/>
            <p:cNvSpPr/>
            <p:nvPr/>
          </p:nvSpPr>
          <p:spPr>
            <a:xfrm>
              <a:off x="2278672" y="6621733"/>
              <a:ext cx="95422" cy="954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3" name="Oval 22"/>
            <p:cNvSpPr/>
            <p:nvPr/>
          </p:nvSpPr>
          <p:spPr>
            <a:xfrm>
              <a:off x="2540884" y="6621733"/>
              <a:ext cx="95422" cy="954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5" name="Oval 24"/>
            <p:cNvSpPr/>
            <p:nvPr/>
          </p:nvSpPr>
          <p:spPr>
            <a:xfrm>
              <a:off x="2803096" y="6621733"/>
              <a:ext cx="95422" cy="954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6" name="Oval 25"/>
            <p:cNvSpPr/>
            <p:nvPr/>
          </p:nvSpPr>
          <p:spPr>
            <a:xfrm>
              <a:off x="3065308" y="6621733"/>
              <a:ext cx="95422" cy="954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7" name="Oval 26"/>
            <p:cNvSpPr/>
            <p:nvPr/>
          </p:nvSpPr>
          <p:spPr>
            <a:xfrm>
              <a:off x="3327520" y="6621733"/>
              <a:ext cx="95422" cy="954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8" name="Oval 27"/>
            <p:cNvSpPr/>
            <p:nvPr/>
          </p:nvSpPr>
          <p:spPr>
            <a:xfrm>
              <a:off x="3589732" y="6621733"/>
              <a:ext cx="95422" cy="954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9" name="Oval 28"/>
            <p:cNvSpPr/>
            <p:nvPr/>
          </p:nvSpPr>
          <p:spPr>
            <a:xfrm>
              <a:off x="3851944" y="6621733"/>
              <a:ext cx="95422" cy="954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1" name="Oval 30"/>
            <p:cNvSpPr/>
            <p:nvPr/>
          </p:nvSpPr>
          <p:spPr>
            <a:xfrm>
              <a:off x="4114156" y="6621733"/>
              <a:ext cx="95422" cy="954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2" name="Oval 31"/>
            <p:cNvSpPr/>
            <p:nvPr/>
          </p:nvSpPr>
          <p:spPr>
            <a:xfrm>
              <a:off x="4376368" y="6621733"/>
              <a:ext cx="95422" cy="954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5" name="Oval 34"/>
            <p:cNvSpPr/>
            <p:nvPr/>
          </p:nvSpPr>
          <p:spPr>
            <a:xfrm>
              <a:off x="4638580" y="6621733"/>
              <a:ext cx="95422" cy="954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6" name="Oval 35"/>
            <p:cNvSpPr/>
            <p:nvPr/>
          </p:nvSpPr>
          <p:spPr>
            <a:xfrm>
              <a:off x="4900792" y="6621733"/>
              <a:ext cx="95422" cy="954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7" name="Oval 36"/>
            <p:cNvSpPr/>
            <p:nvPr/>
          </p:nvSpPr>
          <p:spPr>
            <a:xfrm>
              <a:off x="5148914" y="6621733"/>
              <a:ext cx="95422" cy="954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8" name="Oval 37"/>
            <p:cNvSpPr/>
            <p:nvPr/>
          </p:nvSpPr>
          <p:spPr>
            <a:xfrm>
              <a:off x="5422936" y="6621733"/>
              <a:ext cx="95422" cy="954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9" name="Oval 38"/>
            <p:cNvSpPr/>
            <p:nvPr/>
          </p:nvSpPr>
          <p:spPr>
            <a:xfrm>
              <a:off x="5693320" y="6621733"/>
              <a:ext cx="95422" cy="954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0" name="Oval 39"/>
            <p:cNvSpPr/>
            <p:nvPr/>
          </p:nvSpPr>
          <p:spPr>
            <a:xfrm>
              <a:off x="5960866" y="6616355"/>
              <a:ext cx="95422" cy="954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1" name="Oval 40"/>
            <p:cNvSpPr/>
            <p:nvPr/>
          </p:nvSpPr>
          <p:spPr>
            <a:xfrm>
              <a:off x="6234888" y="6616355"/>
              <a:ext cx="95422" cy="954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2" name="Oval 41"/>
            <p:cNvSpPr/>
            <p:nvPr/>
          </p:nvSpPr>
          <p:spPr>
            <a:xfrm>
              <a:off x="6498796" y="6616355"/>
              <a:ext cx="95422" cy="954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3" name="Oval 42"/>
            <p:cNvSpPr/>
            <p:nvPr/>
          </p:nvSpPr>
          <p:spPr>
            <a:xfrm>
              <a:off x="6761008" y="6616355"/>
              <a:ext cx="95422" cy="954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9657" y="191495"/>
            <a:ext cx="3088485" cy="521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19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1459" y="0"/>
            <a:ext cx="45719" cy="60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4" name="TextBox 23"/>
          <p:cNvSpPr txBox="1"/>
          <p:nvPr/>
        </p:nvSpPr>
        <p:spPr>
          <a:xfrm>
            <a:off x="341459" y="374589"/>
            <a:ext cx="12402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Context</a:t>
            </a:r>
            <a:endParaRPr lang="en-N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595827" y="6512369"/>
            <a:ext cx="6469252" cy="106178"/>
            <a:chOff x="387178" y="6616355"/>
            <a:chExt cx="6469252" cy="106178"/>
          </a:xfrm>
        </p:grpSpPr>
        <p:sp>
          <p:nvSpPr>
            <p:cNvPr id="2" name="Oval 1"/>
            <p:cNvSpPr/>
            <p:nvPr/>
          </p:nvSpPr>
          <p:spPr>
            <a:xfrm>
              <a:off x="387178" y="6627111"/>
              <a:ext cx="95422" cy="954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5" name="Oval 14"/>
            <p:cNvSpPr/>
            <p:nvPr/>
          </p:nvSpPr>
          <p:spPr>
            <a:xfrm>
              <a:off x="666578" y="6627111"/>
              <a:ext cx="95422" cy="9542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6" name="Oval 15"/>
            <p:cNvSpPr/>
            <p:nvPr/>
          </p:nvSpPr>
          <p:spPr>
            <a:xfrm>
              <a:off x="940600" y="6627111"/>
              <a:ext cx="95422" cy="954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7" name="Oval 16"/>
            <p:cNvSpPr/>
            <p:nvPr/>
          </p:nvSpPr>
          <p:spPr>
            <a:xfrm>
              <a:off x="1210984" y="6627111"/>
              <a:ext cx="95422" cy="954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8" name="Oval 17"/>
            <p:cNvSpPr/>
            <p:nvPr/>
          </p:nvSpPr>
          <p:spPr>
            <a:xfrm>
              <a:off x="1478530" y="6621733"/>
              <a:ext cx="95422" cy="954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0" name="Oval 19"/>
            <p:cNvSpPr/>
            <p:nvPr/>
          </p:nvSpPr>
          <p:spPr>
            <a:xfrm>
              <a:off x="1752552" y="6621733"/>
              <a:ext cx="95422" cy="954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1" name="Oval 20"/>
            <p:cNvSpPr/>
            <p:nvPr/>
          </p:nvSpPr>
          <p:spPr>
            <a:xfrm>
              <a:off x="2016460" y="6621733"/>
              <a:ext cx="95422" cy="954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2" name="Oval 21"/>
            <p:cNvSpPr/>
            <p:nvPr/>
          </p:nvSpPr>
          <p:spPr>
            <a:xfrm>
              <a:off x="2278672" y="6621733"/>
              <a:ext cx="95422" cy="954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3" name="Oval 22"/>
            <p:cNvSpPr/>
            <p:nvPr/>
          </p:nvSpPr>
          <p:spPr>
            <a:xfrm>
              <a:off x="2540884" y="6621733"/>
              <a:ext cx="95422" cy="954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5" name="Oval 24"/>
            <p:cNvSpPr/>
            <p:nvPr/>
          </p:nvSpPr>
          <p:spPr>
            <a:xfrm>
              <a:off x="2803096" y="6621733"/>
              <a:ext cx="95422" cy="954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6" name="Oval 25"/>
            <p:cNvSpPr/>
            <p:nvPr/>
          </p:nvSpPr>
          <p:spPr>
            <a:xfrm>
              <a:off x="3065308" y="6621733"/>
              <a:ext cx="95422" cy="954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7" name="Oval 26"/>
            <p:cNvSpPr/>
            <p:nvPr/>
          </p:nvSpPr>
          <p:spPr>
            <a:xfrm>
              <a:off x="3327520" y="6621733"/>
              <a:ext cx="95422" cy="954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8" name="Oval 27"/>
            <p:cNvSpPr/>
            <p:nvPr/>
          </p:nvSpPr>
          <p:spPr>
            <a:xfrm>
              <a:off x="3589732" y="6621733"/>
              <a:ext cx="95422" cy="954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9" name="Oval 28"/>
            <p:cNvSpPr/>
            <p:nvPr/>
          </p:nvSpPr>
          <p:spPr>
            <a:xfrm>
              <a:off x="3851944" y="6621733"/>
              <a:ext cx="95422" cy="954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1" name="Oval 30"/>
            <p:cNvSpPr/>
            <p:nvPr/>
          </p:nvSpPr>
          <p:spPr>
            <a:xfrm>
              <a:off x="4114156" y="6621733"/>
              <a:ext cx="95422" cy="954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2" name="Oval 31"/>
            <p:cNvSpPr/>
            <p:nvPr/>
          </p:nvSpPr>
          <p:spPr>
            <a:xfrm>
              <a:off x="4376368" y="6621733"/>
              <a:ext cx="95422" cy="954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5" name="Oval 34"/>
            <p:cNvSpPr/>
            <p:nvPr/>
          </p:nvSpPr>
          <p:spPr>
            <a:xfrm>
              <a:off x="4638580" y="6621733"/>
              <a:ext cx="95422" cy="954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6" name="Oval 35"/>
            <p:cNvSpPr/>
            <p:nvPr/>
          </p:nvSpPr>
          <p:spPr>
            <a:xfrm>
              <a:off x="4900792" y="6621733"/>
              <a:ext cx="95422" cy="954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7" name="Oval 36"/>
            <p:cNvSpPr/>
            <p:nvPr/>
          </p:nvSpPr>
          <p:spPr>
            <a:xfrm>
              <a:off x="5148914" y="6621733"/>
              <a:ext cx="95422" cy="954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8" name="Oval 37"/>
            <p:cNvSpPr/>
            <p:nvPr/>
          </p:nvSpPr>
          <p:spPr>
            <a:xfrm>
              <a:off x="5422936" y="6621733"/>
              <a:ext cx="95422" cy="954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9" name="Oval 38"/>
            <p:cNvSpPr/>
            <p:nvPr/>
          </p:nvSpPr>
          <p:spPr>
            <a:xfrm>
              <a:off x="5693320" y="6621733"/>
              <a:ext cx="95422" cy="954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0" name="Oval 39"/>
            <p:cNvSpPr/>
            <p:nvPr/>
          </p:nvSpPr>
          <p:spPr>
            <a:xfrm>
              <a:off x="5960866" y="6616355"/>
              <a:ext cx="95422" cy="954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1" name="Oval 40"/>
            <p:cNvSpPr/>
            <p:nvPr/>
          </p:nvSpPr>
          <p:spPr>
            <a:xfrm>
              <a:off x="6234888" y="6616355"/>
              <a:ext cx="95422" cy="954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2" name="Oval 41"/>
            <p:cNvSpPr/>
            <p:nvPr/>
          </p:nvSpPr>
          <p:spPr>
            <a:xfrm>
              <a:off x="6498796" y="6616355"/>
              <a:ext cx="95422" cy="954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3" name="Oval 42"/>
            <p:cNvSpPr/>
            <p:nvPr/>
          </p:nvSpPr>
          <p:spPr>
            <a:xfrm>
              <a:off x="6761008" y="6616355"/>
              <a:ext cx="95422" cy="954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pic>
        <p:nvPicPr>
          <p:cNvPr id="44" name="Picture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0279" y="304800"/>
            <a:ext cx="2807240" cy="474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55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33</Words>
  <Application>Microsoft Office PowerPoint</Application>
  <PresentationFormat>Widescreen</PresentationFormat>
  <Paragraphs>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 to the Future: The Next 50 Years</dc:title>
  <dc:creator>Shuva Chowdhury</dc:creator>
  <cp:keywords>Back to the Future: The Next 50 Years</cp:keywords>
  <cp:lastModifiedBy>Marc Aurel Schnabel</cp:lastModifiedBy>
  <cp:revision>6</cp:revision>
  <dcterms:created xsi:type="dcterms:W3CDTF">2017-11-21T22:51:31Z</dcterms:created>
  <dcterms:modified xsi:type="dcterms:W3CDTF">2017-11-24T03:54:10Z</dcterms:modified>
</cp:coreProperties>
</file>